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7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7388"/>
    <p:restoredTop sz="86418"/>
  </p:normalViewPr>
  <p:slideViewPr>
    <p:cSldViewPr snapToGrid="0" snapToObjects="1">
      <p:cViewPr>
        <p:scale>
          <a:sx n="110" d="100"/>
          <a:sy n="110" d="100"/>
        </p:scale>
        <p:origin x="144" y="2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08B28-C067-B34B-8146-C999D134D853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E4050-ABFE-4F4C-A051-D39CD4782C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9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CE4050-ABFE-4F4C-A051-D39CD4782C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05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8/5/17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scene3d>
              <a:camera prst="orthographicFront"/>
              <a:lightRig rig="threePt" dir="t"/>
            </a:scene3d>
            <a:sp3d extrusionH="57150" contourW="6350">
              <a:bevelT w="38100" h="38100" prst="angle"/>
            </a:sp3d>
          </a:bodyPr>
          <a:lstStyle/>
          <a:p>
            <a:r>
              <a:rPr lang="en-US" sz="9600" b="0" u="sng" dirty="0" smtClean="0">
                <a:latin typeface="Chalkboard" charset="0"/>
                <a:ea typeface="Chalkboard" charset="0"/>
                <a:cs typeface="Chalkboard" charset="0"/>
              </a:rPr>
              <a:t>LiveLocal</a:t>
            </a:r>
            <a:endParaRPr lang="en-US" sz="9600" b="0" u="sng" dirty="0"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  <a:scene3d>
              <a:camera prst="orthographicFront"/>
              <a:lightRig rig="threePt" dir="t"/>
            </a:scene3d>
            <a:sp3d prstMaterial="clear"/>
          </a:bodyPr>
          <a:lstStyle/>
          <a:p>
            <a:r>
              <a:rPr lang="en-US" sz="2400" dirty="0" smtClean="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chemeClr val="accent1">
                        <a:lumMod val="45000"/>
                        <a:lumOff val="55000"/>
                      </a:schemeClr>
                    </a:gs>
                    <a:gs pos="83000">
                      <a:schemeClr val="accent1">
                        <a:lumMod val="45000"/>
                        <a:lumOff val="55000"/>
                      </a:schemeClr>
                    </a:gs>
                    <a:gs pos="100000">
                      <a:schemeClr val="accent1">
                        <a:lumMod val="30000"/>
                        <a:lumOff val="70000"/>
                      </a:schemeClr>
                    </a:gs>
                  </a:gsLst>
                  <a:lin ang="5400000" scaled="0"/>
                </a:gradFill>
              </a:rPr>
              <a:t>Where you can be a local, anywhere you go</a:t>
            </a:r>
            <a:endParaRPr lang="en-US" sz="2400" dirty="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0"/>
              </a:gra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83053"/>
            <a:ext cx="7879392" cy="2467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59"/>
            <a:ext cx="12192000" cy="685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93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effectLst>
            <a:outerShdw sx="1000" sy="1000">
              <a:srgbClr val="000000"/>
            </a:outerShdw>
          </a:effectLst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effectLst>
                  <a:glow>
                    <a:schemeClr val="tx2"/>
                  </a:glow>
                </a:effectLst>
                <a:latin typeface="Bodoni 72 Smallcaps Book" charset="0"/>
                <a:ea typeface="Bodoni 72 Smallcaps Book" charset="0"/>
                <a:cs typeface="Bodoni 72 Smallcaps Book" charset="0"/>
              </a:rPr>
              <a:t>Who has ever gone on a trip and</a:t>
            </a:r>
            <a:r>
              <a:rPr lang="mr-IN" dirty="0" smtClean="0">
                <a:solidFill>
                  <a:schemeClr val="bg2"/>
                </a:solidFill>
                <a:effectLst>
                  <a:glow>
                    <a:schemeClr val="tx2"/>
                  </a:glow>
                </a:effectLst>
                <a:latin typeface="Bodoni 72 Smallcaps Book" charset="0"/>
                <a:ea typeface="Bodoni 72 Smallcaps Book" charset="0"/>
                <a:cs typeface="Bodoni 72 Smallcaps Book" charset="0"/>
              </a:rPr>
              <a:t>…</a:t>
            </a:r>
            <a:endParaRPr lang="en-US" dirty="0">
              <a:solidFill>
                <a:schemeClr val="bg2"/>
              </a:solidFill>
              <a:effectLst>
                <a:glow>
                  <a:schemeClr val="tx2"/>
                </a:glow>
              </a:effectLst>
              <a:latin typeface="Bodoni 72 Smallcaps Book" charset="0"/>
              <a:ea typeface="Bodoni 72 Smallcaps Book" charset="0"/>
              <a:cs typeface="Bodoni 72 Smallcaps Boo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Felt a little out of place?</a:t>
            </a:r>
          </a:p>
          <a:p>
            <a:r>
              <a:rPr lang="en-US" sz="2400" dirty="0" smtClean="0"/>
              <a:t>Spent too much time in the hotel room watching TV?</a:t>
            </a:r>
          </a:p>
          <a:p>
            <a:r>
              <a:rPr lang="en-US" sz="2400" dirty="0" smtClean="0"/>
              <a:t>Asked some staff member about anything and got a bunch of useless info?</a:t>
            </a:r>
          </a:p>
          <a:p>
            <a:r>
              <a:rPr lang="en-US" sz="2400" dirty="0" smtClean="0"/>
              <a:t>Ended up feeling out of place?</a:t>
            </a:r>
          </a:p>
          <a:p>
            <a:r>
              <a:rPr lang="en-US" sz="2400" dirty="0" smtClean="0"/>
              <a:t>It’s OKAY, you’re not from there. You just need real help from a local to feel at home.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5269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sx="1000" sy="1000">
              <a:srgbClr val="000000"/>
            </a:outerShdw>
          </a:effectLst>
        </p:spPr>
        <p:txBody>
          <a:bodyPr>
            <a:scene3d>
              <a:camera prst="orthographicFront"/>
              <a:lightRig rig="threePt" dir="t"/>
            </a:scene3d>
            <a:sp3d contourW="19050"/>
          </a:bodyPr>
          <a:lstStyle/>
          <a:p>
            <a:r>
              <a:rPr lang="en-US" dirty="0" smtClean="0">
                <a:solidFill>
                  <a:schemeClr val="bg2"/>
                </a:solidFill>
                <a:effectLst>
                  <a:glow>
                    <a:schemeClr val="tx2"/>
                  </a:glow>
                </a:effectLst>
                <a:latin typeface="Bodoni 72 Smallcaps Book" charset="0"/>
                <a:ea typeface="Bodoni 72 Smallcaps Book" charset="0"/>
                <a:cs typeface="Bodoni 72 Smallcaps Book" charset="0"/>
              </a:rPr>
              <a:t>What does a local know that I don’t?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  <a:effectLst>
                <a:glow rad="63500">
                  <a:schemeClr val="tx2">
                    <a:alpha val="40000"/>
                  </a:schemeClr>
                </a:glow>
              </a:effectLst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</a:t>
            </a:r>
            <a:r>
              <a:rPr lang="en-US" sz="2400" dirty="0" smtClean="0"/>
              <a:t>here to eat - restaurants, gastro pubs, food trucks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hat to drink </a:t>
            </a:r>
            <a:r>
              <a:rPr lang="en-US" sz="2400" dirty="0"/>
              <a:t>-</a:t>
            </a:r>
            <a:r>
              <a:rPr lang="en-US" sz="2400" dirty="0" smtClean="0"/>
              <a:t> breweries, local beers</a:t>
            </a:r>
          </a:p>
          <a:p>
            <a:r>
              <a:rPr lang="en-US" sz="2400" dirty="0"/>
              <a:t>W</a:t>
            </a:r>
            <a:r>
              <a:rPr lang="en-US" sz="2400" dirty="0" smtClean="0"/>
              <a:t>hat there is to do </a:t>
            </a:r>
            <a:r>
              <a:rPr lang="en-US" sz="2400" dirty="0"/>
              <a:t>-</a:t>
            </a:r>
            <a:r>
              <a:rPr lang="en-US" sz="2400" dirty="0" smtClean="0"/>
              <a:t> events, concerts</a:t>
            </a:r>
          </a:p>
          <a:p>
            <a:r>
              <a:rPr lang="en-US" sz="2400" dirty="0"/>
              <a:t>H</a:t>
            </a:r>
            <a:r>
              <a:rPr lang="en-US" sz="2400" dirty="0" smtClean="0"/>
              <a:t>ow to dress </a:t>
            </a:r>
            <a:r>
              <a:rPr lang="mr-IN" sz="2400" dirty="0" smtClean="0"/>
              <a:t>–</a:t>
            </a:r>
            <a:r>
              <a:rPr lang="en-US" sz="2400" dirty="0" smtClean="0"/>
              <a:t> cold, mild, surface of the sun</a:t>
            </a:r>
          </a:p>
        </p:txBody>
      </p:sp>
    </p:spTree>
    <p:extLst>
      <p:ext uri="{BB962C8B-B14F-4D97-AF65-F5344CB8AC3E}">
        <p14:creationId xmlns:p14="http://schemas.microsoft.com/office/powerpoint/2010/main" val="1467153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sx="1000" sy="1000">
              <a:srgbClr val="000000"/>
            </a:outerShdw>
          </a:effectLst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  <a:effectLst>
                  <a:glow>
                    <a:schemeClr val="tx2"/>
                  </a:glow>
                </a:effectLst>
                <a:latin typeface="Bodoni 72 Smallcaps Book" charset="0"/>
                <a:ea typeface="Bodoni 72 Smallcaps Book" charset="0"/>
                <a:cs typeface="Bodoni 72 Smallcaps Book" charset="0"/>
              </a:rPr>
              <a:t>Nathan! I don’t know any locals in San Diego!</a:t>
            </a:r>
            <a:endParaRPr lang="en-US" dirty="0">
              <a:solidFill>
                <a:schemeClr val="tx2">
                  <a:lumMod val="20000"/>
                  <a:lumOff val="80000"/>
                </a:schemeClr>
              </a:solidFill>
              <a:effectLst>
                <a:glow rad="63500">
                  <a:schemeClr val="tx2">
                    <a:alpha val="40000"/>
                  </a:schemeClr>
                </a:glow>
              </a:effectLst>
              <a:latin typeface="Chalkboard" charset="0"/>
              <a:ea typeface="Chalkboard" charset="0"/>
              <a:cs typeface="Chalkboard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cene3d>
            <a:camera prst="orthographicFront"/>
            <a:lightRig rig="threePt" dir="t"/>
          </a:scene3d>
          <a:sp3d>
            <a:bevelT prst="angle"/>
          </a:sp3d>
        </p:spPr>
        <p:txBody>
          <a:bodyPr>
            <a:normAutofit/>
          </a:bodyPr>
          <a:lstStyle/>
          <a:p>
            <a:r>
              <a:rPr lang="en-US" sz="2400" dirty="0" smtClean="0"/>
              <a:t>Well</a:t>
            </a:r>
            <a:r>
              <a:rPr lang="mr-IN" sz="2400" dirty="0" smtClean="0"/>
              <a:t>…</a:t>
            </a:r>
            <a:r>
              <a:rPr lang="en-US" sz="2400" dirty="0" smtClean="0"/>
              <a:t> Now you do.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792" y="2222287"/>
            <a:ext cx="2721242" cy="1904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2539" y="2047069"/>
            <a:ext cx="3256293" cy="216869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2539" y="4040542"/>
            <a:ext cx="3966518" cy="2350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4791" y="4256818"/>
            <a:ext cx="3091503" cy="20635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2815" y="4647462"/>
            <a:ext cx="2965622" cy="1477328"/>
          </a:xfrm>
          <a:prstGeom prst="rect">
            <a:avLst/>
          </a:prstGeom>
          <a:noFill/>
          <a:effectLst>
            <a:outerShdw sx="1000" sy="1000" algn="ctr" rotWithShape="0">
              <a:schemeClr val="tx1"/>
            </a:outerShdw>
          </a:effectLst>
          <a:scene3d>
            <a:camera prst="orthographicFront"/>
            <a:lightRig rig="threePt" dir="t"/>
          </a:scene3d>
          <a:sp3d extrusionH="76200" contourW="12700">
            <a:bevelT prst="angle"/>
            <a:bevelB prst="angle"/>
            <a:extrusionClr>
              <a:schemeClr val="tx1">
                <a:lumMod val="95000"/>
              </a:schemeClr>
            </a:extrusionClr>
            <a:contourClr>
              <a:schemeClr val="tx2">
                <a:lumMod val="20000"/>
                <a:lumOff val="80000"/>
              </a:schemeClr>
            </a:contourClr>
          </a:sp3d>
        </p:spPr>
        <p:txBody>
          <a:bodyPr wrap="square" rtlCol="0">
            <a:spAutoFit/>
            <a:sp3d extrusionH="57150">
              <a:bevelT w="38100" h="38100" prst="angle"/>
            </a:sp3d>
          </a:bodyPr>
          <a:lstStyle/>
          <a:p>
            <a:r>
              <a:rPr lang="en-US" sz="2400" dirty="0" smtClean="0"/>
              <a:t>       You know</a:t>
            </a:r>
          </a:p>
          <a:p>
            <a:endParaRPr lang="en-US" dirty="0"/>
          </a:p>
          <a:p>
            <a:r>
              <a:rPr lang="en-US" sz="4800" u="sng" dirty="0" smtClean="0"/>
              <a:t>LiveLocal</a:t>
            </a:r>
            <a:endParaRPr lang="en-US" sz="4800" u="sng" dirty="0"/>
          </a:p>
        </p:txBody>
      </p:sp>
    </p:spTree>
    <p:extLst>
      <p:ext uri="{BB962C8B-B14F-4D97-AF65-F5344CB8AC3E}">
        <p14:creationId xmlns:p14="http://schemas.microsoft.com/office/powerpoint/2010/main" val="27545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sx="1000" sy="1000">
              <a:srgbClr val="000000"/>
            </a:outerShdw>
          </a:effectLst>
        </p:spPr>
        <p:txBody>
          <a:bodyPr/>
          <a:lstStyle/>
          <a:p>
            <a:r>
              <a:rPr lang="en-US" dirty="0">
                <a:solidFill>
                  <a:schemeClr val="bg2"/>
                </a:solidFill>
                <a:effectLst>
                  <a:glow>
                    <a:schemeClr val="tx2"/>
                  </a:glow>
                </a:effectLst>
                <a:latin typeface="Bodoni 72 Smallcaps Book" charset="0"/>
                <a:ea typeface="Bodoni 72 Smallcaps Book" charset="0"/>
                <a:cs typeface="Bodoni 72 Smallcaps Book" charset="0"/>
              </a:rPr>
              <a:t>Go to https://</a:t>
            </a:r>
            <a:r>
              <a:rPr lang="en-US" dirty="0" err="1">
                <a:solidFill>
                  <a:schemeClr val="bg2"/>
                </a:solidFill>
                <a:effectLst>
                  <a:glow>
                    <a:schemeClr val="tx2"/>
                  </a:glow>
                </a:effectLst>
                <a:latin typeface="Bodoni 72 Smallcaps Book" charset="0"/>
                <a:ea typeface="Bodoni 72 Smallcaps Book" charset="0"/>
                <a:cs typeface="Bodoni 72 Smallcaps Book" charset="0"/>
              </a:rPr>
              <a:t>badassapp.com</a:t>
            </a:r>
            <a:r>
              <a:rPr lang="en-US" dirty="0">
                <a:solidFill>
                  <a:schemeClr val="bg2"/>
                </a:solidFill>
                <a:effectLst>
                  <a:glow>
                    <a:schemeClr val="tx2"/>
                  </a:glow>
                </a:effectLst>
                <a:latin typeface="Bodoni 72 Smallcaps Book" charset="0"/>
                <a:ea typeface="Bodoni 72 Smallcaps Book" charset="0"/>
                <a:cs typeface="Bodoni 72 Smallcaps Book" charset="0"/>
              </a:rPr>
              <a:t>    go on! I’ll wait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541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effectLst>
            <a:outerShdw sx="1000" sy="1000">
              <a:srgbClr val="000000"/>
            </a:outerShdw>
          </a:effectLst>
        </p:spPr>
        <p:txBody>
          <a:bodyPr/>
          <a:lstStyle/>
          <a:p>
            <a:pPr algn="ctr"/>
            <a:r>
              <a:rPr lang="en-US" sz="4800" dirty="0" smtClean="0">
                <a:solidFill>
                  <a:schemeClr val="bg2"/>
                </a:solidFill>
                <a:effectLst>
                  <a:glow>
                    <a:schemeClr val="tx2"/>
                  </a:glow>
                </a:effectLst>
                <a:latin typeface="Bodoni 72 Smallcaps Book" charset="0"/>
                <a:ea typeface="Bodoni 72 Smallcaps Book" charset="0"/>
                <a:cs typeface="Bodoni 72 Smallcaps Book" charset="0"/>
              </a:rPr>
              <a:t>Explore on your own</a:t>
            </a:r>
            <a:endParaRPr lang="en-US" sz="4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980" y="2817336"/>
            <a:ext cx="2108903" cy="40406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352" y="2817338"/>
            <a:ext cx="2108903" cy="4040659"/>
          </a:xfrm>
          <a:prstGeom prst="rect">
            <a:avLst/>
          </a:prstGeom>
        </p:spPr>
      </p:pic>
      <p:pic>
        <p:nvPicPr>
          <p:cNvPr id="9" name="Content Placeholder 3"/>
          <p:cNvPicPr>
            <a:picLocks noChangeAspect="1"/>
          </p:cNvPicPr>
          <p:nvPr/>
        </p:nvPicPr>
        <p:blipFill rotWithShape="1">
          <a:blip r:embed="rId3"/>
          <a:srcRect l="11695" t="1062" r="10330" b="-1062"/>
          <a:stretch/>
        </p:blipFill>
        <p:spPr>
          <a:xfrm>
            <a:off x="5889666" y="3418890"/>
            <a:ext cx="1542274" cy="29532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3410" y="2817339"/>
            <a:ext cx="2108903" cy="4040659"/>
          </a:xfrm>
          <a:prstGeom prst="rect">
            <a:avLst/>
          </a:prstGeom>
        </p:spPr>
      </p:pic>
      <p:pic>
        <p:nvPicPr>
          <p:cNvPr id="11" name="Content Placeholder 3"/>
          <p:cNvPicPr>
            <a:picLocks noChangeAspect="1"/>
          </p:cNvPicPr>
          <p:nvPr/>
        </p:nvPicPr>
        <p:blipFill rotWithShape="1">
          <a:blip r:embed="rId3"/>
          <a:srcRect l="11695" t="1062" r="10330" b="-1062"/>
          <a:stretch/>
        </p:blipFill>
        <p:spPr>
          <a:xfrm>
            <a:off x="8128039" y="3395740"/>
            <a:ext cx="1542274" cy="29532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3097" y="2817341"/>
            <a:ext cx="2108903" cy="4040659"/>
          </a:xfrm>
          <a:prstGeom prst="rect">
            <a:avLst/>
          </a:prstGeom>
        </p:spPr>
      </p:pic>
      <p:pic>
        <p:nvPicPr>
          <p:cNvPr id="14" name="Content Placeholder 3"/>
          <p:cNvPicPr>
            <a:picLocks noChangeAspect="1"/>
          </p:cNvPicPr>
          <p:nvPr/>
        </p:nvPicPr>
        <p:blipFill rotWithShape="1">
          <a:blip r:embed="rId3"/>
          <a:srcRect l="11695" t="1062" r="10330" b="-1062"/>
          <a:stretch/>
        </p:blipFill>
        <p:spPr>
          <a:xfrm>
            <a:off x="10386959" y="3395740"/>
            <a:ext cx="1542274" cy="29532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5" name="TextBox 14"/>
          <p:cNvSpPr txBox="1"/>
          <p:nvPr/>
        </p:nvSpPr>
        <p:spPr>
          <a:xfrm>
            <a:off x="3511302" y="2496065"/>
            <a:ext cx="181548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Food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8280" y="2519742"/>
            <a:ext cx="181548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Breweries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989610" y="2519742"/>
            <a:ext cx="181548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Events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145155" y="2519742"/>
            <a:ext cx="181548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Weather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6" y="2817341"/>
            <a:ext cx="2108903" cy="404065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91135" y="24960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289589" y="221185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Content Placeholder 3"/>
          <p:cNvPicPr>
            <a:picLocks noChangeAspect="1"/>
          </p:cNvPicPr>
          <p:nvPr/>
        </p:nvPicPr>
        <p:blipFill rotWithShape="1">
          <a:blip r:embed="rId3"/>
          <a:srcRect l="11695" t="1062" r="10330" b="-1062"/>
          <a:stretch/>
        </p:blipFill>
        <p:spPr>
          <a:xfrm>
            <a:off x="358470" y="3361034"/>
            <a:ext cx="1542274" cy="29532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218478" y="2519251"/>
            <a:ext cx="1815484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Start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23" name="Content Placeholder 3"/>
          <p:cNvPicPr>
            <a:picLocks noChangeAspect="1"/>
          </p:cNvPicPr>
          <p:nvPr/>
        </p:nvPicPr>
        <p:blipFill rotWithShape="1">
          <a:blip r:embed="rId3"/>
          <a:srcRect l="11695" t="1062" r="10330" b="-1062"/>
          <a:stretch/>
        </p:blipFill>
        <p:spPr>
          <a:xfrm>
            <a:off x="3647907" y="3395740"/>
            <a:ext cx="1542274" cy="295326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</p:pic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818712" y="2222287"/>
            <a:ext cx="10119364" cy="109207"/>
          </a:xfrm>
        </p:spPr>
        <p:txBody>
          <a:bodyPr>
            <a:normAutofit fontScale="25000" lnSpcReduction="2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851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animBg="1"/>
      <p:bldP spid="17" grpId="0" animBg="1"/>
      <p:bldP spid="18" grpId="0" animBg="1"/>
      <p:bldP spid="19" grpId="0" animBg="1"/>
      <p:bldP spid="21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51FFEE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313</TotalTime>
  <Words>170</Words>
  <Application>Microsoft Macintosh PowerPoint</Application>
  <PresentationFormat>Widescreen</PresentationFormat>
  <Paragraphs>26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Bodoni 72 Smallcaps Book</vt:lpstr>
      <vt:lpstr>Calibri</vt:lpstr>
      <vt:lpstr>Century Gothic</vt:lpstr>
      <vt:lpstr>Chalkboard</vt:lpstr>
      <vt:lpstr>Mangal</vt:lpstr>
      <vt:lpstr>Wingdings 2</vt:lpstr>
      <vt:lpstr>Quotable</vt:lpstr>
      <vt:lpstr>LiveLocal</vt:lpstr>
      <vt:lpstr>Who has ever gone on a trip and…</vt:lpstr>
      <vt:lpstr>What does a local know that I don’t?</vt:lpstr>
      <vt:lpstr>Nathan! I don’t know any locals in San Diego!</vt:lpstr>
      <vt:lpstr>Go to https://badassapp.com    go on! I’ll wait</vt:lpstr>
      <vt:lpstr>Explore on your own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LiveLocal</dc:title>
  <dc:creator>Nathan Quick</dc:creator>
  <cp:lastModifiedBy>Nathan Quick</cp:lastModifiedBy>
  <cp:revision>27</cp:revision>
  <dcterms:created xsi:type="dcterms:W3CDTF">2017-08-03T01:20:42Z</dcterms:created>
  <dcterms:modified xsi:type="dcterms:W3CDTF">2017-08-05T19:00:56Z</dcterms:modified>
</cp:coreProperties>
</file>